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2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8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F05E5-4537-BC49-9B88-5509E8604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0FAF8-694E-2B4E-9EDB-B02A40B1A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9F1DC-1C44-374F-A42A-10D118A5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E5E8D-D6C3-B94A-BD43-FB0D40DC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ED435-D150-A342-8D8A-B0C7156E6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0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0EA43-7D76-664E-872B-CE7C5736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6C664-726A-1840-8BA1-7FD8931AB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ACD4D-80F4-0B40-9A0C-F57DE7D4E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0A217-699E-ED44-B13E-7E7A7F4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59A76-65BC-D34A-850A-CD8E7C0E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3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CCF9ED-E558-574A-9B00-3B2DED5261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D5789-61D9-B14A-B5A5-C3561671B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A99C7-5056-8E41-9529-63710190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02D85-89ED-BB4A-929C-D81F8521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1A615-8000-3A42-ACFC-D38E8EEC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5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1ACB-C6C6-6E43-9A81-DC032D67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CC212-EA45-C944-8CC6-FA8059CF5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24920-8231-9F46-81F1-CB3C88EE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1856-115C-344D-9200-7114B0D3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645AB-4B38-D443-A61E-D991676A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5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2E55-0D0E-8248-8788-1F65B819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CAE2-CC4E-DF47-A8D9-9B51274BC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617D-E737-5A42-813B-AC803ED4D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14D75-5755-6845-94E7-C53A28263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783C8-9D04-6545-8028-75FAEBDD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0453-161B-C648-B5A5-96E34A7E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3964-EF30-8846-8A73-6D7077D98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01B96-B658-8C4B-ACE5-CA90C823D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54C08-990E-DF4C-B24C-E138694DC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0D622-4D9C-C140-BD3B-5792493FE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99127-B0DB-8249-903C-22F8DE8BF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2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5160-4734-DB48-B50E-7391FB7BA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CC132-2A2A-4541-A4A0-028E03F56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C7E67-484D-2243-A275-FD441C02D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9C6E6-6FF1-F74A-84CB-7A7B699F7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D7CBF-C295-E34B-AE35-325BF64ED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138B3-DF3D-5E4E-81C1-C83C1A93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25A9DF-72DE-4C49-84F2-9562BB99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58B199-C036-2E41-BFA6-E74A8D59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8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54DA-57AD-E345-BFBF-7987CDBA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130A2-F3A9-9749-8624-BAF3BCA8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00F62-780F-1B4C-93D8-9387671F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F4036-704F-0447-98DA-7F091591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B34D1-D8AB-6848-BA96-BFAE5F02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53AB8-709B-5B4D-8251-6043ED5A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27DD4-B0D6-0C4C-917E-97D57B2B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6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825B-3684-2B4C-9995-311546A3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C8B6-3227-694C-8830-BF0FDA081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C9ABB-3BCA-FD42-AA5F-6114C018D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078F3-BC59-B145-8767-6BBCE5BA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84C64-2E3D-374E-B230-8ED0BAF8F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161EA-32C4-724C-BFB6-F0732295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A028-6F87-D747-B31F-02A0794D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2DB80-A5DD-154B-8D72-4DE66D385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719ED-C217-F942-8AE4-27178ACF1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7E59F-DB3B-6B43-8629-56C38DA89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057A0-38F4-5B4A-95B3-EAF7E8A7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2EA05-C403-C146-904D-A5438354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6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4DD09-7246-A14F-ABAE-1C2C2A4A7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00D4-543C-3F45-8A87-5C68A14DF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B6A6-6A0A-2848-AD1C-635A63F6E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12CA6-C055-3042-B3C1-C8FEA92B3F79}" type="datetimeFigureOut">
              <a:rPr lang="en-US" smtClean="0"/>
              <a:t>5/22/21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DC4B3-703D-A640-A2FD-85BFDA1F3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97A2F-51DD-8A4A-851A-53CE1831C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C24A6-3745-A640-AFBD-D7334A1EE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9A0828-F625-A34F-B0EF-FEFDA22C2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87350"/>
            <a:ext cx="106934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0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5E38FE-C5F4-974F-85B9-C5E13B3DE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74650"/>
            <a:ext cx="107061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F3D73F04-05EE-D04C-B576-4EF0372E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5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businesscard, vector graphics&#10;&#10;Description automatically generated">
            <a:extLst>
              <a:ext uri="{FF2B5EF4-FFF2-40B4-BE49-F238E27FC236}">
                <a16:creationId xmlns:a16="http://schemas.microsoft.com/office/drawing/2014/main" id="{52CB2C65-8993-C549-A18B-8721B964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1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9252E47-CF8C-0740-8380-6FE118B70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81000"/>
            <a:ext cx="10693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75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901E9FBE-9D2A-5B4E-80FA-D9566D4E6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3700"/>
            <a:ext cx="10668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DD92F33-E686-A644-9CAD-5AEB3022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81000"/>
            <a:ext cx="10693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x and whisker chart&#10;&#10;Description automatically generated">
            <a:extLst>
              <a:ext uri="{FF2B5EF4-FFF2-40B4-BE49-F238E27FC236}">
                <a16:creationId xmlns:a16="http://schemas.microsoft.com/office/drawing/2014/main" id="{A63646D7-CCF6-7944-8672-C39864FC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0050"/>
            <a:ext cx="10668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84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6CDA04F-37FB-0149-8604-BE657340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93700"/>
            <a:ext cx="106807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2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FE87C87-2846-E347-9FB5-2EC36E11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1000"/>
            <a:ext cx="10706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9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CBCFB4-ABB4-754A-BD22-6151388FC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74650"/>
            <a:ext cx="107315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7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C316555-0B0C-1E49-B7B0-9477773A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87350"/>
            <a:ext cx="106807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69921D-D631-8B43-B630-C1ACEEC5B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87350"/>
            <a:ext cx="107315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5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3C0CD63-C706-6E46-991F-2C1FF289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93700"/>
            <a:ext cx="107442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34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9F0C0A7-0494-8C4E-87D2-0CC27414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61950"/>
            <a:ext cx="10795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48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D5F66FC3-31B9-9843-B390-575A11DB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87350"/>
            <a:ext cx="107315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71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C23369-DBCE-2E4F-90DE-D81187BB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74650"/>
            <a:ext cx="107442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7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82AB1A61-5C24-A848-90D0-73FD55E4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87350"/>
            <a:ext cx="107315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99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F53949-F1F3-5148-AB1D-7A16F184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81000"/>
            <a:ext cx="10744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20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9A005A9-B2B4-A147-B86C-11204020F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81000"/>
            <a:ext cx="107315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02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735B587-B844-9A42-86C2-579F4624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93700"/>
            <a:ext cx="107315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9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35ADA0-2AC6-314D-836A-E12AF59A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74650"/>
            <a:ext cx="107442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2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4F65F1-5AFC-AD49-9AF5-40F712BA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3700"/>
            <a:ext cx="10668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7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A2C68B94-F784-754C-B56B-9E8973EAA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93700"/>
            <a:ext cx="10718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6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FC2F16C-156A-1445-8C12-B5B7405B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374650"/>
            <a:ext cx="107569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45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61C8995-439E-8045-ABC1-7DDBC31D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52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08AF75B-61DD-5F4E-8C90-21159174D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93700"/>
            <a:ext cx="107315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23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3F2758A-7FCA-5045-8FFE-F90E30AE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87350"/>
            <a:ext cx="107315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86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1C31EC-F980-2B46-97B3-DE7DFAF43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87350"/>
            <a:ext cx="107442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32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, Word&#10;&#10;Description automatically generated">
            <a:extLst>
              <a:ext uri="{FF2B5EF4-FFF2-40B4-BE49-F238E27FC236}">
                <a16:creationId xmlns:a16="http://schemas.microsoft.com/office/drawing/2014/main" id="{304B3077-6606-2841-8B5D-80FEBDAEE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7350"/>
            <a:ext cx="10706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08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DD572D-F11D-D948-ACDB-9AC058938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7350"/>
            <a:ext cx="1071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68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F53C27FA-9465-5344-87A4-736C174B9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1000"/>
            <a:ext cx="10718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5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1F3016-CB84-6546-9D15-E8C7E127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B13B8B46-73F4-3146-B4DB-6E4109EA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6400"/>
            <a:ext cx="10668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57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C687BD-C159-684A-B6D8-213830CF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0050"/>
            <a:ext cx="10693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74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AAD97F-7304-BA4D-849D-83BFBDE0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93700"/>
            <a:ext cx="107442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1BE06EE-3F2E-DE45-9EE9-CA32DC96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37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BB6B9C-E95A-B84E-9808-D2307C27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1000"/>
            <a:ext cx="10706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44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910950-A92A-9745-8692-6300C6CA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7350"/>
            <a:ext cx="1071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7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49905C-A3AB-9C43-ACBA-841F65FC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81000"/>
            <a:ext cx="106807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90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0C0E78-2CD5-F04B-8EEC-51462D794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1000"/>
            <a:ext cx="10706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61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D6D023-C398-8542-86CD-93BCBFAE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05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50895EE9-6C8B-0447-88CF-16656C1C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1000"/>
            <a:ext cx="10718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30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BC28CC-735A-C548-9C78-497D2F29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7350"/>
            <a:ext cx="1071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4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D7EACB9C-B9CE-954A-9603-DC0507BF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93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9F8907-ADF6-7F49-B9F3-28968712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7350"/>
            <a:ext cx="10706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8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7A0FB6-B9FA-AB49-A7DB-AA484E87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93700"/>
            <a:ext cx="106934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07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56F305-9AE6-D44E-AD32-28079EA8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87350"/>
            <a:ext cx="106934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96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33141D-BF8C-0643-B05B-CFC2BF09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48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DC61B5-3468-DC49-9682-D8D7354AF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0050"/>
            <a:ext cx="10693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6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1ED5FE-29B5-C049-ADD8-71356055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943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7D5349-EDDA-574E-8EBD-C2E188766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67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D2758B-65FF-A54D-AEEF-7681263B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50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0E0928-DA25-D441-A003-F40ED682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4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7D79ED-62A4-2C46-82BF-4AC4EEAE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6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7E784C8F-3776-EB41-8DC8-9EF42FD7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12750"/>
            <a:ext cx="106934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4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D87C5FAC-CB63-8643-8A27-577BEFF9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7350"/>
            <a:ext cx="10706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2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24973D-DA56-BA4D-B7F1-57608863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7350"/>
            <a:ext cx="10706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42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50767</TotalTime>
  <Words>0</Words>
  <Application>Microsoft Macintosh PowerPoint</Application>
  <PresentationFormat>Widescreen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6</cp:revision>
  <dcterms:created xsi:type="dcterms:W3CDTF">2021-03-30T05:52:03Z</dcterms:created>
  <dcterms:modified xsi:type="dcterms:W3CDTF">2021-05-23T19:06:57Z</dcterms:modified>
</cp:coreProperties>
</file>